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F823F-5B09-40A0-9A34-DC1AC284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2725D8-70BC-48F5-98BC-C0EA1D78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7676B0-7FCF-4F6E-AA71-5A45EF1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D6213-A1FF-4D4B-BE9B-CF61002B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5285E3-C39B-40D1-9777-056E7028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0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EE3E6-E3A6-40C3-AE7A-0231E9CD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E574C8-C730-4FC6-ADA0-6D2743C8A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9B8BFB-6D29-4F5F-88D7-BE1F8CC1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1BE617-EB5B-49D6-987F-F4C0917E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40B14-54EA-49CB-8712-33C6ADB8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8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1B6F37-7A36-4A01-B2C8-1066283D3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7421D-1ADD-441C-BA77-172079C2A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551864-CAB5-4B86-9A7E-58A7A988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24F6F5-5A17-4A1D-84D3-6A8A81C7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BF6AF-8B92-4A61-8D63-82E94191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E7F01-8209-410F-ABC2-40F16692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8CF93-C691-4A64-9F71-92432276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9B1A21-F9AA-4EF2-B44C-8E39261B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9F9DFA-8893-44B5-9AC8-C497A04F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82627C-F17B-4AD7-A81F-A5A81490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52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0B061-6D27-4201-B9B6-5DAE420E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69E448-3A41-41E2-8FED-4465C84EA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DEB133-E96D-4529-B877-8231BF8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6EDAD4-2A2E-4828-8489-F1292FD9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DAE68F-959D-48AB-8AFE-7BB3C3A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67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6BBF4-6307-4565-8C38-CFE48B9D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EB9D4-9C12-4F85-B2CC-31FDA9CDD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709E67-853D-4D19-BEFC-A1BFF900C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D0630F-7297-4EC1-B85B-A3960E22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7434F-087F-4742-936F-EEBD4C24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2C9147-9CF0-4401-917E-26C3AE85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33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FF727-3444-4D54-9841-41BAA3EF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D17A75-6601-459A-BAAD-541A0E470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FCDF70-8E87-4BE0-8934-59AF4B293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E51C9F-F319-4BE6-950D-2BDEDF072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99EE4C-99CC-4674-9DD9-5F083F8BD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FC21846-6F77-450D-9A81-7EC5CC04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0A95C6-6327-4D63-BEFB-AB62098F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62E446-E66C-41CC-BBA9-C019031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5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ADDE6-1AD1-4BF6-883D-FFD5578F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18CC27-0BFB-42E2-B454-8E9F22B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3CE7FB-0D42-455E-9F0D-E9F98225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AB6471-754F-4E5D-B809-44A7193B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6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C908EE-B0CB-420A-9891-5140DD8C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418352-C20C-4E99-8E92-D650A27D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19498-5979-4298-87AD-C2D57CBC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928F6-3BF6-473E-AB57-1E23076B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EA6-C8AE-482A-8731-5F2AEDA3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E0CFB8-E2E1-4956-B6A7-D44437D1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50E97A-B817-4ADB-9278-85590BBF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C3B1E9-CD43-49CA-A1AA-3D42C326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725C28-61FB-46D3-80A9-2C7F55C3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32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5EE11-1F5B-4EA0-9A7D-B753B386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54C3BF-6E94-43F5-BF34-0C91E196A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3F7901-2D18-408D-9F04-8EF71DBA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EA00E4-0974-4A11-884F-282C0B9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2DA6D4-6C28-4E11-9228-D09399C4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09776A-A387-463F-874A-883F54C6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86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B3EE75-DC68-412D-A36D-0F76C247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A200A6-CF37-49F8-952A-F0EE9174E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D49A21-889C-4E77-AB79-DB9CE60AA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60533C-EDA8-40A5-B6D0-0E6A28D4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022D4-FFDA-45E6-B030-30F0D5DDF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66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4C15ADD-EFED-478C-8A77-7AF5D7BCD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D646863-96B6-4100-9F4D-8613410A7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ja-JP" altLang="en-US" sz="6600" dirty="0">
                <a:solidFill>
                  <a:srgbClr val="FFFFFF"/>
                </a:solidFill>
              </a:rPr>
              <a:t>セルフプレイ</a:t>
            </a:r>
            <a:endParaRPr lang="zh-TW" altLang="en-US" sz="6600" dirty="0">
              <a:solidFill>
                <a:srgbClr val="FFFFFF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5A935E-114A-45EC-B04D-04752A1F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altLang="zh-TW">
                <a:solidFill>
                  <a:srgbClr val="FFFFFF"/>
                </a:solidFill>
              </a:rPr>
              <a:t>Ml-agents</a:t>
            </a:r>
            <a:r>
              <a:rPr lang="ja-JP" altLang="en-US">
                <a:solidFill>
                  <a:srgbClr val="FFFFFF"/>
                </a:solidFill>
              </a:rPr>
              <a:t>にある</a:t>
            </a:r>
            <a:r>
              <a:rPr lang="en-US" altLang="ja-JP">
                <a:solidFill>
                  <a:srgbClr val="FFFFFF"/>
                </a:solidFill>
              </a:rPr>
              <a:t>AI</a:t>
            </a:r>
            <a:r>
              <a:rPr lang="ja-JP" altLang="en-US">
                <a:solidFill>
                  <a:srgbClr val="FFFFFF"/>
                </a:solidFill>
              </a:rPr>
              <a:t>の学習方法の一つです</a:t>
            </a:r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5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9ECA83-E7EA-421C-BF11-799DE070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/>
              <a:t>セルフプレイ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9D2D1-CCC5-48E9-9B4F-E17B971A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903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セルフプレイは</a:t>
            </a:r>
            <a:r>
              <a:rPr lang="en-US" altLang="ja-JP" sz="2800" dirty="0"/>
              <a:t>AI</a:t>
            </a:r>
            <a:r>
              <a:rPr lang="ja-JP" altLang="en-US" sz="2800" dirty="0"/>
              <a:t>同士を対戦して、強くなる学習方法です</a:t>
            </a:r>
            <a:endParaRPr lang="en-US" altLang="ja-JP" dirty="0"/>
          </a:p>
          <a:p>
            <a:endParaRPr lang="en-US" altLang="zh-TW" dirty="0"/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2915C84-1723-412D-8768-3B9860247CE2}"/>
              </a:ext>
            </a:extLst>
          </p:cNvPr>
          <p:cNvCxnSpPr>
            <a:cxnSpLocks/>
          </p:cNvCxnSpPr>
          <p:nvPr/>
        </p:nvCxnSpPr>
        <p:spPr>
          <a:xfrm flipH="1" flipV="1">
            <a:off x="2902591" y="3624044"/>
            <a:ext cx="3299672" cy="157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30A5760-AE14-4FFD-AB1A-5C0ACCBA6D2F}"/>
              </a:ext>
            </a:extLst>
          </p:cNvPr>
          <p:cNvCxnSpPr>
            <a:cxnSpLocks/>
          </p:cNvCxnSpPr>
          <p:nvPr/>
        </p:nvCxnSpPr>
        <p:spPr>
          <a:xfrm flipH="1">
            <a:off x="2407640" y="4823670"/>
            <a:ext cx="3794623" cy="167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D20097-EF7F-4E36-AA88-A706CC1D3D00}"/>
              </a:ext>
            </a:extLst>
          </p:cNvPr>
          <p:cNvSpPr txBox="1"/>
          <p:nvPr/>
        </p:nvSpPr>
        <p:spPr>
          <a:xfrm>
            <a:off x="1015067" y="589247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が学習時の様子です</a:t>
            </a:r>
            <a:endParaRPr lang="zh-TW" altLang="en-US" dirty="0"/>
          </a:p>
        </p:txBody>
      </p:sp>
      <p:pic>
        <p:nvPicPr>
          <p:cNvPr id="4" name="Desktop 2022.03.20 - 19.50.07.02.DVR_Trim_Trim">
            <a:hlinkClick r:id="" action="ppaction://media"/>
            <a:extLst>
              <a:ext uri="{FF2B5EF4-FFF2-40B4-BE49-F238E27FC236}">
                <a16:creationId xmlns:a16="http://schemas.microsoft.com/office/drawing/2014/main" id="{FCD074E7-4DAE-4205-94BC-7ADC30E3A8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114" t="8218" r="21523" b="44612"/>
          <a:stretch/>
        </p:blipFill>
        <p:spPr>
          <a:xfrm>
            <a:off x="181431" y="2591715"/>
            <a:ext cx="7237562" cy="323490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915CD43-E055-4395-916F-CE1769FFC215}"/>
              </a:ext>
            </a:extLst>
          </p:cNvPr>
          <p:cNvSpPr txBox="1"/>
          <p:nvPr/>
        </p:nvSpPr>
        <p:spPr>
          <a:xfrm>
            <a:off x="7835317" y="3241555"/>
            <a:ext cx="329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ここでは、卓球のようなゲームです。</a:t>
            </a:r>
            <a:r>
              <a:rPr lang="en-US" altLang="ja-JP" dirty="0"/>
              <a:t>AI</a:t>
            </a:r>
            <a:r>
              <a:rPr lang="ja-JP" altLang="en-US" dirty="0"/>
              <a:t>ができるだけ、ボールを触らせるように設定しています。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E2F37-0DEA-47F2-927F-29660901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完成品</a:t>
            </a:r>
            <a:endParaRPr lang="zh-TW" altLang="en-US" dirty="0"/>
          </a:p>
        </p:txBody>
      </p:sp>
      <p:pic>
        <p:nvPicPr>
          <p:cNvPr id="5" name="PingPong">
            <a:hlinkClick r:id="" action="ppaction://media"/>
            <a:extLst>
              <a:ext uri="{FF2B5EF4-FFF2-40B4-BE49-F238E27FC236}">
                <a16:creationId xmlns:a16="http://schemas.microsoft.com/office/drawing/2014/main" id="{B76DB9A1-3793-417C-A18A-C9DE681E1C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3256" y="1690688"/>
            <a:ext cx="7735887" cy="4351338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CD9EF0D-BC42-41C7-93BB-2D5CFA8E3B38}"/>
              </a:ext>
            </a:extLst>
          </p:cNvPr>
          <p:cNvSpPr txBox="1"/>
          <p:nvPr/>
        </p:nvSpPr>
        <p:spPr>
          <a:xfrm>
            <a:off x="9487949" y="1862356"/>
            <a:ext cx="228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AI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5AA5C0-E7B0-4F82-B217-8AA5EAA74797}"/>
              </a:ext>
            </a:extLst>
          </p:cNvPr>
          <p:cNvSpPr txBox="1"/>
          <p:nvPr/>
        </p:nvSpPr>
        <p:spPr>
          <a:xfrm>
            <a:off x="9640349" y="5665920"/>
            <a:ext cx="228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私の操作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2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90</Words>
  <Application>Microsoft Office PowerPoint</Application>
  <PresentationFormat>寬螢幕</PresentationFormat>
  <Paragraphs>10</Paragraphs>
  <Slides>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セルフプレイ</vt:lpstr>
      <vt:lpstr>セルフプレイ</vt:lpstr>
      <vt:lpstr>完成品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</dc:title>
  <dc:creator>梓皓 趙</dc:creator>
  <cp:lastModifiedBy>梓皓 趙</cp:lastModifiedBy>
  <cp:revision>2</cp:revision>
  <dcterms:created xsi:type="dcterms:W3CDTF">2022-03-23T06:52:52Z</dcterms:created>
  <dcterms:modified xsi:type="dcterms:W3CDTF">2022-03-23T07:19:52Z</dcterms:modified>
</cp:coreProperties>
</file>